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EFD037-2C56-49C4-80B7-2DFB5C3462DF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2A31DA-DC8C-4F47-B8F7-EA4AA97E5F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ub19387623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357298"/>
            <a:ext cx="87868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Отчет о дистанционном обучении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«Сотвори Сам»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100" t="20507" r="33016" b="51172"/>
          <a:stretch>
            <a:fillRect/>
          </a:stretch>
        </p:blipFill>
        <p:spPr bwMode="auto">
          <a:xfrm>
            <a:off x="-34551" y="1357298"/>
            <a:ext cx="917855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5786" y="5357826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Сотвори Сам</a:t>
            </a:r>
            <a:br>
              <a:rPr lang="ru-RU" dirty="0" smtClean="0"/>
            </a:br>
            <a:r>
              <a:rPr lang="en-US" dirty="0" smtClean="0">
                <a:hlinkClick r:id="rId3"/>
              </a:rPr>
              <a:t>https://vk.com/club193876237</a:t>
            </a:r>
            <a:r>
              <a:rPr lang="en-US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0198" t="20508" r="33565" b="6250"/>
          <a:stretch>
            <a:fillRect/>
          </a:stretch>
        </p:blipFill>
        <p:spPr bwMode="auto">
          <a:xfrm>
            <a:off x="1714480" y="0"/>
            <a:ext cx="5929354" cy="673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9648" t="18554" r="32467" b="6250"/>
          <a:stretch>
            <a:fillRect/>
          </a:stretch>
        </p:blipFill>
        <p:spPr bwMode="auto">
          <a:xfrm>
            <a:off x="1857356" y="0"/>
            <a:ext cx="588946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9099" t="19531" r="33016" b="10156"/>
          <a:stretch>
            <a:fillRect/>
          </a:stretch>
        </p:blipFill>
        <p:spPr bwMode="auto">
          <a:xfrm>
            <a:off x="1643042" y="0"/>
            <a:ext cx="643535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8550" t="20181" r="33474" b="6250"/>
          <a:stretch>
            <a:fillRect/>
          </a:stretch>
        </p:blipFill>
        <p:spPr bwMode="auto">
          <a:xfrm>
            <a:off x="1785918" y="0"/>
            <a:ext cx="6165462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0198" t="20508" r="33565" b="6250"/>
          <a:stretch>
            <a:fillRect/>
          </a:stretch>
        </p:blipFill>
        <p:spPr bwMode="auto">
          <a:xfrm>
            <a:off x="1714480" y="201307"/>
            <a:ext cx="5857916" cy="665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0198" t="19531" r="33016" b="6250"/>
          <a:stretch>
            <a:fillRect/>
          </a:stretch>
        </p:blipFill>
        <p:spPr bwMode="auto">
          <a:xfrm>
            <a:off x="1928794" y="213229"/>
            <a:ext cx="5857916" cy="664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</TotalTime>
  <Words>6</Words>
  <Application>Microsoft Office PowerPoint</Application>
  <PresentationFormat>Экран (4:3)</PresentationFormat>
  <Paragraphs>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2</cp:revision>
  <dcterms:created xsi:type="dcterms:W3CDTF">2020-04-24T13:26:50Z</dcterms:created>
  <dcterms:modified xsi:type="dcterms:W3CDTF">2020-04-27T05:04:04Z</dcterms:modified>
</cp:coreProperties>
</file>